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C205-1568-4AD4-AA2B-8E64589A5BA4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FDB8-D521-4861-B28E-68825ADC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C205-1568-4AD4-AA2B-8E64589A5BA4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FDB8-D521-4861-B28E-68825ADC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C205-1568-4AD4-AA2B-8E64589A5BA4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FDB8-D521-4861-B28E-68825ADC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C205-1568-4AD4-AA2B-8E64589A5BA4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FDB8-D521-4861-B28E-68825ADC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C205-1568-4AD4-AA2B-8E64589A5BA4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FDB8-D521-4861-B28E-68825ADC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C205-1568-4AD4-AA2B-8E64589A5BA4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FDB8-D521-4861-B28E-68825ADC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C205-1568-4AD4-AA2B-8E64589A5BA4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FDB8-D521-4861-B28E-68825ADC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C205-1568-4AD4-AA2B-8E64589A5BA4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FDB8-D521-4861-B28E-68825ADC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C205-1568-4AD4-AA2B-8E64589A5BA4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FDB8-D521-4861-B28E-68825ADC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C205-1568-4AD4-AA2B-8E64589A5BA4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FDB8-D521-4861-B28E-68825ADC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C205-1568-4AD4-AA2B-8E64589A5BA4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FDB8-D521-4861-B28E-68825ADC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EC205-1568-4AD4-AA2B-8E64589A5BA4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5FDB8-D521-4861-B28E-68825ADC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764704"/>
            <a:ext cx="2107317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文本框 16"/>
          <p:cNvSpPr txBox="1"/>
          <p:nvPr/>
        </p:nvSpPr>
        <p:spPr>
          <a:xfrm>
            <a:off x="476075" y="208509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S10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6809" y="2420888"/>
            <a:ext cx="9284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3mM NO</a:t>
            </a:r>
            <a:r>
              <a:rPr lang="en-US" altLang="zh-CN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1200" b="1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1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292" y="595427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95936" y="933981"/>
            <a:ext cx="4269531" cy="2160000"/>
            <a:chOff x="1979712" y="146967"/>
            <a:chExt cx="4269531" cy="2777978"/>
          </a:xfrm>
        </p:grpSpPr>
        <p:grpSp>
          <p:nvGrpSpPr>
            <p:cNvPr id="8" name="组合 7"/>
            <p:cNvGrpSpPr/>
            <p:nvPr/>
          </p:nvGrpSpPr>
          <p:grpSpPr>
            <a:xfrm>
              <a:off x="1979712" y="558691"/>
              <a:ext cx="3600000" cy="2366254"/>
              <a:chOff x="1979712" y="558691"/>
              <a:chExt cx="3600000" cy="2366254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326" t="52949" r="24033" b="8937"/>
              <a:stretch/>
            </p:blipFill>
            <p:spPr>
              <a:xfrm>
                <a:off x="1979712" y="836713"/>
                <a:ext cx="3600000" cy="2088232"/>
              </a:xfrm>
              <a:prstGeom prst="rect">
                <a:avLst/>
              </a:prstGeom>
            </p:spPr>
          </p:pic>
          <p:cxnSp>
            <p:nvCxnSpPr>
              <p:cNvPr id="15" name="直接连接符 14"/>
              <p:cNvCxnSpPr/>
              <p:nvPr/>
            </p:nvCxnSpPr>
            <p:spPr>
              <a:xfrm>
                <a:off x="2679081" y="755862"/>
                <a:ext cx="342000" cy="12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151036" y="756377"/>
                <a:ext cx="342000" cy="12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563050" y="752652"/>
                <a:ext cx="320400" cy="12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971949" y="758788"/>
                <a:ext cx="342000" cy="12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780166" y="773914"/>
                <a:ext cx="306000" cy="12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121032" y="782075"/>
                <a:ext cx="298800" cy="96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文本框 20"/>
              <p:cNvSpPr txBox="1"/>
              <p:nvPr/>
            </p:nvSpPr>
            <p:spPr>
              <a:xfrm>
                <a:off x="4231418" y="570223"/>
                <a:ext cx="6731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cat9</a:t>
                </a:r>
                <a:endParaRPr lang="zh-CN" altLang="en-US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文本框 9"/>
              <p:cNvSpPr txBox="1"/>
              <p:nvPr/>
            </p:nvSpPr>
            <p:spPr>
              <a:xfrm>
                <a:off x="2058554" y="558691"/>
                <a:ext cx="5231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WT</a:t>
                </a:r>
                <a:endParaRPr lang="zh-CN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3656031" y="2608199"/>
                <a:ext cx="1763801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lang="en-US" altLang="zh-CN" sz="1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0.5</a:t>
                </a:r>
                <a:r>
                  <a:rPr lang="zh-CN" altLang="zh-CN" sz="1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mM </a:t>
                </a:r>
                <a:r>
                  <a:rPr lang="en-US" altLang="zh-CN" sz="1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 + 3 </a:t>
                </a:r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mM</a:t>
                </a:r>
                <a:r>
                  <a:rPr lang="en-US" altLang="zh-CN" sz="1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KNO</a:t>
                </a:r>
                <a:r>
                  <a:rPr lang="en-US" altLang="zh-CN" sz="1200" b="1" baseline="-250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kumimoji="0" lang="zh-CN" altLang="zh-CN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2606596" y="146967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CsCAT9.1</a:t>
              </a:r>
              <a:r>
                <a:rPr lang="en-US" altLang="zh-CN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-OE lines/WT 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49043" y="151441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CsCAT9.1</a:t>
              </a:r>
              <a:r>
                <a:rPr lang="en-US" altLang="zh-CN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-OE lines/</a:t>
              </a:r>
              <a:r>
                <a:rPr lang="en-US" altLang="zh-CN" sz="1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cat9</a:t>
              </a:r>
              <a:r>
                <a:rPr lang="en-US" altLang="zh-CN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左大括号 11"/>
            <p:cNvSpPr/>
            <p:nvPr/>
          </p:nvSpPr>
          <p:spPr>
            <a:xfrm rot="5400000">
              <a:off x="4992348" y="168686"/>
              <a:ext cx="288032" cy="763200"/>
            </a:xfrm>
            <a:prstGeom prst="leftBrac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左大括号 12"/>
            <p:cNvSpPr/>
            <p:nvPr/>
          </p:nvSpPr>
          <p:spPr>
            <a:xfrm rot="5400000">
              <a:off x="3352496" y="-350450"/>
              <a:ext cx="288032" cy="1735200"/>
            </a:xfrm>
            <a:prstGeom prst="leftBrac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976323" y="585820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23529" y="3871625"/>
            <a:ext cx="3976026" cy="2160000"/>
            <a:chOff x="2036134" y="3512041"/>
            <a:chExt cx="3976026" cy="2711365"/>
          </a:xfrm>
        </p:grpSpPr>
        <p:grpSp>
          <p:nvGrpSpPr>
            <p:cNvPr id="26" name="组合 25"/>
            <p:cNvGrpSpPr/>
            <p:nvPr/>
          </p:nvGrpSpPr>
          <p:grpSpPr>
            <a:xfrm>
              <a:off x="2036134" y="3933056"/>
              <a:ext cx="3644734" cy="2290350"/>
              <a:chOff x="1963496" y="3017751"/>
              <a:chExt cx="3644734" cy="2290350"/>
            </a:xfrm>
          </p:grpSpPr>
          <p:pic>
            <p:nvPicPr>
              <p:cNvPr id="31" name="Picture 6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2395" b="1454"/>
              <a:stretch/>
            </p:blipFill>
            <p:spPr bwMode="auto">
              <a:xfrm>
                <a:off x="2008230" y="3296796"/>
                <a:ext cx="3600000" cy="20113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Rectangle 5"/>
              <p:cNvSpPr>
                <a:spLocks noChangeArrowheads="1"/>
              </p:cNvSpPr>
              <p:nvPr/>
            </p:nvSpPr>
            <p:spPr bwMode="auto">
              <a:xfrm>
                <a:off x="3666935" y="4941168"/>
                <a:ext cx="1763801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lang="en-US" altLang="zh-CN" sz="1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0.3</a:t>
                </a:r>
                <a:r>
                  <a:rPr lang="zh-CN" altLang="zh-CN" sz="1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mM </a:t>
                </a:r>
                <a:r>
                  <a:rPr lang="en-US" altLang="zh-CN" sz="1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 + 3 </a:t>
                </a:r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mM</a:t>
                </a:r>
                <a:r>
                  <a:rPr lang="en-US" altLang="zh-CN" sz="1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KNO</a:t>
                </a:r>
                <a:r>
                  <a:rPr lang="en-US" altLang="zh-CN" sz="1200" b="1" baseline="-250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kumimoji="0" lang="zh-CN" altLang="zh-CN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2555776" y="3211168"/>
                <a:ext cx="342000" cy="12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3089229" y="3211683"/>
                <a:ext cx="342000" cy="12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3540468" y="3218468"/>
                <a:ext cx="320400" cy="12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4394054" y="3212976"/>
                <a:ext cx="392400" cy="12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4914669" y="3214492"/>
                <a:ext cx="392400" cy="12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文本框 9"/>
              <p:cNvSpPr txBox="1"/>
              <p:nvPr/>
            </p:nvSpPr>
            <p:spPr>
              <a:xfrm>
                <a:off x="1963496" y="3019797"/>
                <a:ext cx="5231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WT</a:t>
                </a:r>
                <a:endParaRPr lang="zh-CN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770396" y="3017751"/>
                <a:ext cx="6731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aap3</a:t>
                </a:r>
                <a:endParaRPr lang="zh-CN" altLang="en-US" sz="12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2433136" y="3517557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CsAAP3.1</a:t>
              </a:r>
              <a:r>
                <a:rPr lang="en-US" altLang="zh-CN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-OE lines/WT 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211960" y="3512041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CsAAP3.1</a:t>
              </a:r>
              <a:r>
                <a:rPr lang="en-US" altLang="zh-CN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-OE lines/</a:t>
              </a:r>
              <a:r>
                <a:rPr lang="en-US" altLang="zh-CN" sz="1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aap3</a:t>
              </a:r>
              <a:endParaRPr lang="zh-CN" alt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左大括号 28"/>
            <p:cNvSpPr/>
            <p:nvPr/>
          </p:nvSpPr>
          <p:spPr>
            <a:xfrm rot="5400000">
              <a:off x="3148758" y="3348641"/>
              <a:ext cx="288032" cy="1152128"/>
            </a:xfrm>
            <a:prstGeom prst="leftBrac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左大括号 29"/>
            <p:cNvSpPr/>
            <p:nvPr/>
          </p:nvSpPr>
          <p:spPr>
            <a:xfrm rot="5400000">
              <a:off x="4824028" y="3505482"/>
              <a:ext cx="216024" cy="864096"/>
            </a:xfrm>
            <a:prstGeom prst="leftBrac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7109" y="3517685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</TotalTime>
  <Words>33</Words>
  <Application>Microsoft Office PowerPoint</Application>
  <PresentationFormat>On-screen Show (4:3)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Times New Roman</vt:lpstr>
      <vt:lpstr>Office 主题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MDPI</cp:lastModifiedBy>
  <cp:revision>16</cp:revision>
  <dcterms:created xsi:type="dcterms:W3CDTF">2019-06-22T03:37:23Z</dcterms:created>
  <dcterms:modified xsi:type="dcterms:W3CDTF">2020-09-17T03:47:01Z</dcterms:modified>
</cp:coreProperties>
</file>